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09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95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15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35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11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15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21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0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62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2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486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7BBCA-6C06-485B-A191-81F1C162E6A5}" type="datetimeFigureOut">
              <a:rPr kumimoji="1" lang="ja-JP" altLang="en-US" smtClean="0"/>
              <a:t>2024/10/29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7F81-1C78-4669-B70B-8DC8022ADB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58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楕円 10"/>
          <p:cNvSpPr/>
          <p:nvPr/>
        </p:nvSpPr>
        <p:spPr>
          <a:xfrm>
            <a:off x="1850003" y="318053"/>
            <a:ext cx="8380675" cy="127220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68340" y="477079"/>
            <a:ext cx="9144000" cy="787179"/>
          </a:xfrm>
        </p:spPr>
        <p:txBody>
          <a:bodyPr>
            <a:noAutofit/>
          </a:bodyPr>
          <a:lstStyle/>
          <a:p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相対での貸借契約受付終了</a:t>
            </a:r>
            <a:r>
              <a:rPr kumimoji="1"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  <a:endParaRPr kumimoji="1"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66693" y="1858617"/>
            <a:ext cx="10694504" cy="4407011"/>
          </a:xfrm>
        </p:spPr>
        <p:txBody>
          <a:bodyPr>
            <a:noAutofit/>
          </a:bodyPr>
          <a:lstStyle/>
          <a:p>
            <a:pPr algn="l"/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農業経営基盤強化促進法の改正により，農地の貸借方法の一つである，相対（貸主と借主の</a:t>
            </a:r>
            <a:r>
              <a:rPr lang="en-US" altLang="ja-JP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者間）での貸借契約が令和</a:t>
            </a:r>
            <a:r>
              <a:rPr lang="en-US" altLang="ja-JP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月で廃止となります。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そのことに伴い，和泊町農業委員会では</a:t>
            </a:r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月総会審議分（令和</a:t>
            </a:r>
            <a:r>
              <a:rPr lang="en-US" altLang="ja-JP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32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日締切）で相対による貸借契約の受付を終了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それ</a:t>
            </a:r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以降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は，農地バンク（県公社）又は農地法第</a:t>
            </a:r>
            <a:r>
              <a:rPr lang="en-US" altLang="ja-JP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条の貸借契約をご利用ください。　　　　　　　　　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l"/>
            <a:r>
              <a:rPr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和泊町農業委員会</a:t>
            </a:r>
            <a:endParaRPr kumimoji="1" lang="ja-JP" altLang="en-US" sz="3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6711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112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相対での貸借契約受付終了について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農地の一時転用申請について</dc:title>
  <dc:creator>名越 美希</dc:creator>
  <cp:lastModifiedBy>名越 美希</cp:lastModifiedBy>
  <cp:revision>8</cp:revision>
  <dcterms:created xsi:type="dcterms:W3CDTF">2024-10-29T07:11:12Z</dcterms:created>
  <dcterms:modified xsi:type="dcterms:W3CDTF">2024-10-29T08:11:45Z</dcterms:modified>
</cp:coreProperties>
</file>